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5" d="100"/>
          <a:sy n="25" d="100"/>
        </p:scale>
        <p:origin x="1368" y="-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E04C-F4B8-46C7-9985-59A13DCD393E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EE6A-8308-47C1-83F3-F3D71AFC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21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E04C-F4B8-46C7-9985-59A13DCD393E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EE6A-8308-47C1-83F3-F3D71AFC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147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E04C-F4B8-46C7-9985-59A13DCD393E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EE6A-8308-47C1-83F3-F3D71AFC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32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E04C-F4B8-46C7-9985-59A13DCD393E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EE6A-8308-47C1-83F3-F3D71AFC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3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E04C-F4B8-46C7-9985-59A13DCD393E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EE6A-8308-47C1-83F3-F3D71AFC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829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E04C-F4B8-46C7-9985-59A13DCD393E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EE6A-8308-47C1-83F3-F3D71AFC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29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E04C-F4B8-46C7-9985-59A13DCD393E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EE6A-8308-47C1-83F3-F3D71AFC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934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E04C-F4B8-46C7-9985-59A13DCD393E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EE6A-8308-47C1-83F3-F3D71AFC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94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E04C-F4B8-46C7-9985-59A13DCD393E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EE6A-8308-47C1-83F3-F3D71AFC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90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E04C-F4B8-46C7-9985-59A13DCD393E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EE6A-8308-47C1-83F3-F3D71AFC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0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E04C-F4B8-46C7-9985-59A13DCD393E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9EE6A-8308-47C1-83F3-F3D71AFC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04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3E04C-F4B8-46C7-9985-59A13DCD393E}" type="datetimeFigureOut">
              <a:rPr kumimoji="1" lang="ja-JP" altLang="en-US" smtClean="0"/>
              <a:t>2020/9/16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9EE6A-8308-47C1-83F3-F3D71AFC3D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90E67A6-1F06-4FDD-B1C4-3E51C2505F63}"/>
              </a:ext>
            </a:extLst>
          </p:cNvPr>
          <p:cNvSpPr/>
          <p:nvPr/>
        </p:nvSpPr>
        <p:spPr>
          <a:xfrm>
            <a:off x="848981" y="18703522"/>
            <a:ext cx="2858201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Please make your presentation on this slide.</a:t>
            </a:r>
          </a:p>
          <a:p>
            <a:pPr algn="ctr"/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（</a:t>
            </a:r>
            <a:r>
              <a:rPr lang="en-US" altLang="ja-JP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Please delete this text</a:t>
            </a:r>
            <a:r>
              <a:rPr lang="ja-JP" altLang="en-US" sz="11500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）</a:t>
            </a:r>
            <a:endParaRPr lang="en-US" altLang="ja-JP" sz="11500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6442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DBCAD9D4-4483-4FC0-A1BE-DC660C66703F}"/>
              </a:ext>
            </a:extLst>
          </p:cNvPr>
          <p:cNvSpPr/>
          <p:nvPr/>
        </p:nvSpPr>
        <p:spPr>
          <a:xfrm>
            <a:off x="19413606" y="14695714"/>
            <a:ext cx="10578683" cy="169730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dirty="0">
                <a:solidFill>
                  <a:schemeClr val="tx1"/>
                </a:solidFill>
              </a:rPr>
              <a:t>A0 Size</a:t>
            </a:r>
          </a:p>
          <a:p>
            <a:pPr algn="ctr"/>
            <a:r>
              <a:rPr kumimoji="1" lang="en-US" altLang="ja-JP" sz="6000" dirty="0">
                <a:solidFill>
                  <a:schemeClr val="tx1"/>
                </a:solidFill>
              </a:rPr>
              <a:t>841mm × 1189mm</a:t>
            </a:r>
            <a:endParaRPr kumimoji="1" lang="ja-JP" altLang="en-US" sz="6000" dirty="0">
              <a:solidFill>
                <a:schemeClr val="tx1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3A8757C-0BFC-46D3-9C83-6AEC372240CC}"/>
              </a:ext>
            </a:extLst>
          </p:cNvPr>
          <p:cNvSpPr/>
          <p:nvPr/>
        </p:nvSpPr>
        <p:spPr>
          <a:xfrm>
            <a:off x="1198415" y="14695714"/>
            <a:ext cx="15740743" cy="22164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La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E3D3A20-64F3-4417-B1AA-49DBA665938A}"/>
              </a:ext>
            </a:extLst>
          </p:cNvPr>
          <p:cNvSpPr txBox="1"/>
          <p:nvPr/>
        </p:nvSpPr>
        <p:spPr>
          <a:xfrm>
            <a:off x="5327409" y="13910884"/>
            <a:ext cx="7482754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9600" dirty="0"/>
              <a:t>Layout Sample</a:t>
            </a:r>
            <a:endParaRPr kumimoji="1" lang="ja-JP" altLang="en-US" sz="9600" dirty="0"/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00E158C1-AB48-48A7-87B4-741F24FF7B72}"/>
              </a:ext>
            </a:extLst>
          </p:cNvPr>
          <p:cNvCxnSpPr>
            <a:cxnSpLocks/>
          </p:cNvCxnSpPr>
          <p:nvPr/>
        </p:nvCxnSpPr>
        <p:spPr>
          <a:xfrm>
            <a:off x="18887760" y="14695714"/>
            <a:ext cx="0" cy="16973005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5CCCD4BB-9DF1-493C-99A0-80A384BEF8C6}"/>
              </a:ext>
            </a:extLst>
          </p:cNvPr>
          <p:cNvCxnSpPr>
            <a:cxnSpLocks/>
          </p:cNvCxnSpPr>
          <p:nvPr/>
        </p:nvCxnSpPr>
        <p:spPr>
          <a:xfrm>
            <a:off x="19413606" y="32153254"/>
            <a:ext cx="10578683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2935E4BA-9F40-421A-B026-1D82CACEDD09}"/>
              </a:ext>
            </a:extLst>
          </p:cNvPr>
          <p:cNvSpPr txBox="1"/>
          <p:nvPr/>
        </p:nvSpPr>
        <p:spPr>
          <a:xfrm>
            <a:off x="17045123" y="22935344"/>
            <a:ext cx="2226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1189mm</a:t>
            </a:r>
            <a:endParaRPr kumimoji="1" lang="ja-JP" altLang="en-US" sz="4400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824C6CC-A184-4B9C-BBC5-69540D98FC8D}"/>
              </a:ext>
            </a:extLst>
          </p:cNvPr>
          <p:cNvSpPr txBox="1"/>
          <p:nvPr/>
        </p:nvSpPr>
        <p:spPr>
          <a:xfrm>
            <a:off x="23732168" y="32253069"/>
            <a:ext cx="19415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/>
              <a:t>841mm</a:t>
            </a:r>
            <a:endParaRPr kumimoji="1" lang="ja-JP" altLang="en-US" sz="44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EFF5165-1C3F-4466-9E59-3F9806FFA09F}"/>
              </a:ext>
            </a:extLst>
          </p:cNvPr>
          <p:cNvSpPr txBox="1"/>
          <p:nvPr/>
        </p:nvSpPr>
        <p:spPr>
          <a:xfrm>
            <a:off x="19449232" y="14726194"/>
            <a:ext cx="10540851" cy="113877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b="1" dirty="0"/>
              <a:t>Title</a:t>
            </a:r>
            <a:r>
              <a:rPr kumimoji="1" lang="ja-JP" altLang="en-US" sz="4000" b="1" dirty="0"/>
              <a:t> </a:t>
            </a:r>
            <a:r>
              <a:rPr kumimoji="1" lang="en-US" altLang="ja-JP" sz="4000" b="1" dirty="0"/>
              <a:t>(60pt</a:t>
            </a:r>
            <a:r>
              <a:rPr kumimoji="1" lang="ja-JP" altLang="en-US" sz="4000" b="1" dirty="0"/>
              <a:t>～ </a:t>
            </a:r>
            <a:r>
              <a:rPr kumimoji="1" lang="en-US" altLang="ja-JP" sz="4000" b="1" dirty="0"/>
              <a:t>Bold)</a:t>
            </a:r>
          </a:p>
          <a:p>
            <a:pPr algn="ctr"/>
            <a:r>
              <a:rPr kumimoji="1" lang="en-US" altLang="ja-JP" sz="2800" dirty="0"/>
              <a:t>Author name, </a:t>
            </a:r>
            <a:r>
              <a:rPr kumimoji="1" lang="en-US" altLang="ja-JP" sz="2800" dirty="0" err="1"/>
              <a:t>Affiliation,E</a:t>
            </a:r>
            <a:r>
              <a:rPr kumimoji="1" lang="en-US" altLang="ja-JP" sz="2800" dirty="0"/>
              <a:t>-mail: example1@example1.com 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519D6540-398B-4450-B4FB-46EB31C04AB6}"/>
              </a:ext>
            </a:extLst>
          </p:cNvPr>
          <p:cNvSpPr/>
          <p:nvPr/>
        </p:nvSpPr>
        <p:spPr>
          <a:xfrm>
            <a:off x="846600" y="5209130"/>
            <a:ext cx="28582012" cy="27566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The size of poster slide is A0 </a:t>
            </a:r>
            <a:r>
              <a:rPr lang="ja-JP" altLang="en-US" sz="4000" dirty="0">
                <a:solidFill>
                  <a:schemeClr val="tx1"/>
                </a:solidFill>
                <a:latin typeface="+mn-ea"/>
              </a:rPr>
              <a:t>（</a:t>
            </a:r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841mm×1189mm</a:t>
            </a:r>
            <a:r>
              <a:rPr lang="ja-JP" altLang="en-US" sz="4000" dirty="0">
                <a:solidFill>
                  <a:schemeClr val="tx1"/>
                </a:solidFill>
                <a:latin typeface="+mn-ea"/>
              </a:rPr>
              <a:t>）</a:t>
            </a:r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.</a:t>
            </a:r>
            <a:endParaRPr lang="ja-JP" altLang="en-US" sz="4000" dirty="0">
              <a:solidFill>
                <a:schemeClr val="tx1"/>
              </a:solidFill>
              <a:latin typeface="+mn-ea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Please use the OS standard font such as below.</a:t>
            </a:r>
          </a:p>
          <a:p>
            <a:r>
              <a:rPr lang="ja-JP" altLang="en-US" sz="4000" dirty="0">
                <a:solidFill>
                  <a:schemeClr val="tx1"/>
                </a:solidFill>
                <a:latin typeface="+mn-ea"/>
              </a:rPr>
              <a:t>　  </a:t>
            </a:r>
            <a:r>
              <a:rPr lang="en-US" altLang="ja-JP" sz="4000" dirty="0">
                <a:solidFill>
                  <a:schemeClr val="tx1"/>
                </a:solidFill>
                <a:latin typeface="+mn-ea"/>
              </a:rPr>
              <a:t>- Times New Roman, Arial, Arial Black, Arial Narrow, Century, Century Gothic, Courier, Courier New, Georgia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1" lang="en-US" altLang="ja-JP" sz="4000" dirty="0">
                <a:solidFill>
                  <a:schemeClr val="tx1"/>
                </a:solidFill>
                <a:latin typeface="+mn-ea"/>
              </a:rPr>
              <a:t>It doesn't necessarily have to follow the following sample, but please write down “Title”, “Author </a:t>
            </a:r>
            <a:r>
              <a:rPr kumimoji="1" lang="en-US" altLang="ja-JP" sz="4000" dirty="0" err="1">
                <a:solidFill>
                  <a:schemeClr val="tx1"/>
                </a:solidFill>
                <a:latin typeface="+mn-ea"/>
              </a:rPr>
              <a:t>name”and</a:t>
            </a:r>
            <a:r>
              <a:rPr kumimoji="1" lang="en-US" altLang="ja-JP" sz="4000">
                <a:solidFill>
                  <a:schemeClr val="tx1"/>
                </a:solidFill>
                <a:latin typeface="+mn-ea"/>
              </a:rPr>
              <a:t> Affiliation.</a:t>
            </a:r>
            <a:endParaRPr kumimoji="1" lang="ja-JP" altLang="en-US" sz="4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65A8D126-4872-4F11-8B01-4C6F516D94E2}"/>
              </a:ext>
            </a:extLst>
          </p:cNvPr>
          <p:cNvSpPr txBox="1"/>
          <p:nvPr/>
        </p:nvSpPr>
        <p:spPr>
          <a:xfrm>
            <a:off x="1617124" y="15480544"/>
            <a:ext cx="14935200" cy="1815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【Background】(40pt Bold)</a:t>
            </a:r>
          </a:p>
          <a:p>
            <a:r>
              <a:rPr kumimoji="1" lang="ja-JP" altLang="en-US" sz="3600" dirty="0"/>
              <a:t>****** ******** *********** ********* ******* **************** *********** ********** ********** ******* ********** *******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AAB3962F-0E2F-4D5D-8B8C-236DD74BAE4F}"/>
              </a:ext>
            </a:extLst>
          </p:cNvPr>
          <p:cNvSpPr txBox="1"/>
          <p:nvPr/>
        </p:nvSpPr>
        <p:spPr>
          <a:xfrm>
            <a:off x="1617124" y="34673201"/>
            <a:ext cx="14935200" cy="1815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/>
              <a:t>【Reference】(40pt Bold)</a:t>
            </a:r>
            <a:endParaRPr kumimoji="1" lang="en-US" altLang="ja-JP" sz="4000" dirty="0"/>
          </a:p>
          <a:p>
            <a:r>
              <a:rPr kumimoji="1" lang="ja-JP" altLang="en-US" sz="3600" dirty="0"/>
              <a:t>****** ******** *********** ********* ******* **************** *********** ********** ********** ******* ********** *******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2FAFEC36-C12C-4674-85D1-A69458CF2C90}"/>
              </a:ext>
            </a:extLst>
          </p:cNvPr>
          <p:cNvSpPr txBox="1"/>
          <p:nvPr/>
        </p:nvSpPr>
        <p:spPr>
          <a:xfrm>
            <a:off x="1617114" y="17726818"/>
            <a:ext cx="5905179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 err="1">
                <a:solidFill>
                  <a:schemeClr val="bg1"/>
                </a:solidFill>
              </a:rPr>
              <a:t>Objectes</a:t>
            </a:r>
            <a:r>
              <a:rPr kumimoji="1" lang="en-US" altLang="ja-JP" sz="4000" b="1" dirty="0">
                <a:solidFill>
                  <a:schemeClr val="bg1"/>
                </a:solidFill>
              </a:rPr>
              <a:t> (40pt Bold)</a:t>
            </a:r>
            <a:endParaRPr kumimoji="1" lang="ja-JP" altLang="en-US" sz="4000" b="1" dirty="0">
              <a:solidFill>
                <a:schemeClr val="bg1"/>
              </a:solidFill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FD15163-4760-440E-A0A8-CEED41EC0394}"/>
              </a:ext>
            </a:extLst>
          </p:cNvPr>
          <p:cNvSpPr txBox="1"/>
          <p:nvPr/>
        </p:nvSpPr>
        <p:spPr>
          <a:xfrm>
            <a:off x="1617113" y="21378053"/>
            <a:ext cx="5905179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solidFill>
                  <a:schemeClr val="bg1"/>
                </a:solidFill>
              </a:rPr>
              <a:t>Method (40pt Bold)</a:t>
            </a:r>
            <a:endParaRPr kumimoji="1" lang="ja-JP" altLang="en-US" sz="4000" b="1" dirty="0">
              <a:solidFill>
                <a:schemeClr val="bg1"/>
              </a:solidFill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21B33CC0-C10E-4DA8-819C-707D597D4B2E}"/>
              </a:ext>
            </a:extLst>
          </p:cNvPr>
          <p:cNvSpPr txBox="1"/>
          <p:nvPr/>
        </p:nvSpPr>
        <p:spPr>
          <a:xfrm>
            <a:off x="1647625" y="25459667"/>
            <a:ext cx="5905179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solidFill>
                  <a:schemeClr val="bg1"/>
                </a:solidFill>
              </a:rPr>
              <a:t>Discussion (40pt Bold)</a:t>
            </a:r>
            <a:endParaRPr kumimoji="1" lang="ja-JP" altLang="en-US" sz="4000" b="1" dirty="0">
              <a:solidFill>
                <a:schemeClr val="bg1"/>
              </a:solidFill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3E34CF60-8C5B-4044-B628-E5A37DAAC87B}"/>
              </a:ext>
            </a:extLst>
          </p:cNvPr>
          <p:cNvSpPr txBox="1"/>
          <p:nvPr/>
        </p:nvSpPr>
        <p:spPr>
          <a:xfrm>
            <a:off x="1670105" y="29196218"/>
            <a:ext cx="5905179" cy="707886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solidFill>
                  <a:schemeClr val="bg1"/>
                </a:solidFill>
              </a:rPr>
              <a:t>Conclusion (40pt Bold)</a:t>
            </a:r>
            <a:endParaRPr kumimoji="1" lang="ja-JP" altLang="en-US" sz="4000" b="1" dirty="0">
              <a:solidFill>
                <a:schemeClr val="bg1"/>
              </a:solidFill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67AACF2A-54AD-46B9-8F09-6FCD1BEF1A77}"/>
              </a:ext>
            </a:extLst>
          </p:cNvPr>
          <p:cNvSpPr txBox="1"/>
          <p:nvPr/>
        </p:nvSpPr>
        <p:spPr>
          <a:xfrm>
            <a:off x="1617113" y="18600509"/>
            <a:ext cx="590517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24pt</a:t>
            </a:r>
            <a:r>
              <a:rPr kumimoji="1" lang="ja-JP" altLang="en-US" sz="2400" dirty="0"/>
              <a:t>～　****** ******** *********** ********* ******* **************** *********** ********** ********** ******* ********** *******</a:t>
            </a:r>
          </a:p>
          <a:p>
            <a:endParaRPr kumimoji="1" lang="ja-JP" altLang="en-US" dirty="0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0CDC35C2-0C73-47C0-8C50-37B5F52D0714}"/>
              </a:ext>
            </a:extLst>
          </p:cNvPr>
          <p:cNvSpPr txBox="1"/>
          <p:nvPr/>
        </p:nvSpPr>
        <p:spPr>
          <a:xfrm>
            <a:off x="1617112" y="22356595"/>
            <a:ext cx="590517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24pt</a:t>
            </a:r>
            <a:r>
              <a:rPr kumimoji="1" lang="ja-JP" altLang="en-US" sz="2400" dirty="0"/>
              <a:t>～　****** ******** *********** ********* ******* **************** *********** ********** ********** ******* ********** *******</a:t>
            </a:r>
          </a:p>
          <a:p>
            <a:endParaRPr kumimoji="1" lang="ja-JP" altLang="en-US" dirty="0"/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843380F1-ADAC-475B-A939-9526CF6BD65B}"/>
              </a:ext>
            </a:extLst>
          </p:cNvPr>
          <p:cNvSpPr txBox="1"/>
          <p:nvPr/>
        </p:nvSpPr>
        <p:spPr>
          <a:xfrm>
            <a:off x="1670105" y="26457006"/>
            <a:ext cx="590517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24pt</a:t>
            </a:r>
            <a:r>
              <a:rPr kumimoji="1" lang="ja-JP" altLang="en-US" sz="2400" dirty="0"/>
              <a:t>～　****** ******** *********** ********* ******* **************** *********** ********** ********** ******* ********** *******</a:t>
            </a:r>
          </a:p>
          <a:p>
            <a:endParaRPr kumimoji="1" lang="ja-JP" altLang="en-US" dirty="0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8BCEBB86-5577-4A88-BDA4-7434B6A0B045}"/>
              </a:ext>
            </a:extLst>
          </p:cNvPr>
          <p:cNvSpPr txBox="1"/>
          <p:nvPr/>
        </p:nvSpPr>
        <p:spPr>
          <a:xfrm>
            <a:off x="1670105" y="30304887"/>
            <a:ext cx="590517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24pt</a:t>
            </a:r>
            <a:r>
              <a:rPr kumimoji="1" lang="ja-JP" altLang="en-US" sz="2400" dirty="0"/>
              <a:t>～　****** ******** *********** ********* ******* **************** *********** ********** ********** ******* ********** *******</a:t>
            </a:r>
          </a:p>
          <a:p>
            <a:endParaRPr kumimoji="1" lang="ja-JP" altLang="en-US" dirty="0"/>
          </a:p>
        </p:txBody>
      </p:sp>
      <p:pic>
        <p:nvPicPr>
          <p:cNvPr id="70" name="図 69">
            <a:extLst>
              <a:ext uri="{FF2B5EF4-FFF2-40B4-BE49-F238E27FC236}">
                <a16:creationId xmlns:a16="http://schemas.microsoft.com/office/drawing/2014/main" id="{527EBFE3-B45D-4675-B1E8-04E3D75FD01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47" t="13805" r="7475" b="24587"/>
          <a:stretch/>
        </p:blipFill>
        <p:spPr>
          <a:xfrm>
            <a:off x="8534400" y="18081255"/>
            <a:ext cx="7336955" cy="1383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469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828</Words>
  <Application>Microsoft Office PowerPoint</Application>
  <PresentationFormat>ユーザー設定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8056 kokusai</dc:creator>
  <cp:lastModifiedBy>8056 kokusai</cp:lastModifiedBy>
  <cp:revision>10</cp:revision>
  <dcterms:created xsi:type="dcterms:W3CDTF">2020-08-24T07:25:54Z</dcterms:created>
  <dcterms:modified xsi:type="dcterms:W3CDTF">2020-09-16T00:55:18Z</dcterms:modified>
</cp:coreProperties>
</file>